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72" r:id="rId2"/>
    <p:sldMasterId id="2147483684" r:id="rId3"/>
    <p:sldMasterId id="2147483648" r:id="rId4"/>
    <p:sldMasterId id="214748366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7D1A3-3D69-4C0B-9404-054CC38537C1}" v="596" dt="2024-02-05T13:57:19.215"/>
    <p1510:client id="{7262A950-E155-4114-A3C2-AB835E8E8CA7}" v="100" dt="2024-02-06T05:57:44.148"/>
    <p1510:client id="{BCD61FC0-56D9-410A-BA13-98DCA7B82F2F}" v="120" dt="2024-02-05T11:38:25.839"/>
    <p1510:client id="{CD6012FE-66AE-4218-A8AD-ABAC58D67807}" v="28" dt="2024-02-05T11:43:05.700"/>
    <p1510:client id="{D359F012-C6CD-4BE9-B748-81985E3762A1}" v="179" dt="2024-02-05T11:01:07.139"/>
    <p1510:client id="{DD7E79ED-9B74-4742-9814-D766C4BBCC4E}" v="1334" dt="2024-02-05T13:03:51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075B-81F7-B388-3A87-D0540F06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0035-6F77-39F2-F4C8-7D2C97DFF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1A9D5-C02B-3721-25B2-CA665847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56DD5-BF23-65B9-E79D-D270978C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3E3C0-897A-7578-5EE0-C9E8191F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31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DE8F-D9FE-6577-F38B-2DFC5697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928B-70BA-BE03-71BE-ED73E6D0B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69EF-134F-9AE3-CD97-AE7147F8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8E57F-649B-BCEC-E868-9CE7A2EC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23ACF-A19A-61FA-AE9F-10B1EBFB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39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C0B6-A068-CEAF-574F-02A2EC1D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0E924-8A79-A628-435B-7227FBAE9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888E-BAA3-92CA-B96D-C3800DBA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5F1D8-9888-3996-C6E8-6ECE35E0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1EB20-621D-8F47-C07F-7B41B53DC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32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B1A0-AD4A-25E8-9C9C-2E7039B6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716D4-4953-93CC-501B-3004F5B71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6A899-9BFC-B724-308E-0FB342520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11E2B-F6D6-B89B-D4D3-AC8E7562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4F370-89B7-7BF5-D7FB-090AE8F7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0B1B3-D943-F923-1C5E-84BFA1B6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4F35-E529-3801-6C78-69E0CB19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F1F7B-A807-2142-53D4-33A67A981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EDCE4-9738-B41A-4C68-D5B8F06B8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AD6AD-4C66-F6B4-CA0A-A757A6EC5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74351E-ACCB-0F5D-9188-4B47BCC6FE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B0C06-CB34-E597-54E0-D8F7949F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F6053-6605-E020-E199-5DB029F0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F1A00-29CA-C37A-5E99-8232DFF7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10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FBC3-85FC-6B21-4327-DEE6D0E7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F0F20-9378-7DD1-16A4-FC3AFAD3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52A2F-CCA4-5EBB-36BE-392C3683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5BA38-C593-DD9A-6259-D9B89DD4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846B8-3338-4D1E-168A-D802B86C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22E83-CD85-4757-3EFA-193C1D9EC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9E1A4-01E0-48C2-9008-142CFA1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7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40C9-ED2B-BECA-9478-866157EEB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145F-B5B3-6AC5-24A2-C0B92C63F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35183-125F-A2BC-8385-7F1A2B5EA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CC5A2-2477-D712-C7E6-FC8AAAB7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72562-EC1F-4C2B-0461-1904133F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8356-ADB5-C7BA-04E6-28F9D65E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4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F181-C8E9-989D-9348-64245158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7A759-5A76-4986-2416-083CDA2D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F1200-204F-52B6-2FC9-4D8AC3FD9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43573-240A-BBC1-7B48-E383420F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93D7-D966-2FA2-195B-CCA043DC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7B154-4580-2EDF-FC47-D24718A6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68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3C42-351A-1F28-B456-316F9DAC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DB95F-91AB-BA1C-F2D1-FA5BF3BA1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0660-4BBE-EEF5-8ABE-5329309C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55C5A-4C69-2C3C-9812-E9BBBCB2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6F05-D686-9774-3476-16B3E591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78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7D5F97-976E-F836-74DF-B5A8F5A85A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74E49-4E26-04C4-3EA7-E9F223BA9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FD2E-3101-2669-613E-952CDE6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71543-D000-E479-115B-A5314988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CCCD-FEC8-E1E4-C68E-2D2F87FE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9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D695-5029-E61A-C6F1-17D354CB6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530A-2816-3B0E-E567-997DA9032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D0D50-5972-7E1B-820E-6E409820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AC1C6-F05C-3A60-FE88-0858AE91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36B46-A1FC-CACF-DEEA-FD6495FA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30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F8B3-DF61-E8FA-1CAE-7F526ED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3C0A-EC1B-8D62-4832-3597894E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9633D-71F6-903E-ECE0-4852ED04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C8BB2-0328-74D0-4451-1D5D6D0C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A71AE-978C-7BAE-3333-3225AF1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19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E97F-8E06-6907-3C9E-706534F4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316D3-C088-E4C1-C216-14F3B1C22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32F6-1892-9298-368E-D92952E4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8A7C4-6813-194C-7D42-66CF28339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4CAA-66F0-10ED-DE2D-DB3475A6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64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9842-89EB-369F-4BA8-7B0CEDE8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F911-C045-7753-E947-DE8798548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726F0-AC2E-1A91-9337-D1CCCA2A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D081-1869-1757-141F-00297D62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D97CD-DCFE-5A02-816E-FCE4AC03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F4F78-0412-8401-D461-03430854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77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67AC-D2B9-1528-BBB3-844767F6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19ABD-8DD9-FC7D-CE85-54515656C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9C655-4FC2-77E3-FE4D-95AA05912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B7718F-973B-062D-2F1C-007ECAFD2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CEF12-D076-9C62-0DC0-FD8CF26BC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9D048-DE22-AAD1-995F-5997097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92EE2-5930-12A0-4601-D83BBDE4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03BF3-37FD-E994-6C59-FAF44771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1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18043-7C41-54B4-85C0-C0163C1D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960B8-9232-3A86-8CE5-2003BA5C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EA6D2-AB5E-EDE4-2313-D72DCD41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A9D1E-7F82-6D7F-D84D-7247D1CB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31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7AE7C-33DC-5C74-8892-130B1252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0C4B9-E145-1257-7A13-5A3CCD1A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F716-D4E7-E9F0-E136-B64049AC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6E6B-E697-7BAC-3D7D-5C49B28E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680B-D348-A465-77FF-3D31C931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4D021-DC0B-21E7-BA62-AE00D443A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E454A-DB9B-E96D-F7DB-14CB4194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08FAC-18CB-3DD9-9F55-CC5F41CE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B1AD1-3804-AF43-3309-5D9A8460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91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4ECE-6663-9FCB-F13E-FF7516B3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298EC8-C862-2169-C161-19FF436D9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25588-BBB1-135F-5E65-49DA853C9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858CD-B99C-5871-CE6D-A65A88D1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8BDF0-EED8-3578-AA9D-75C7ED62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BD2D3-6401-B98C-E51D-43BABA73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A0CE-B93D-2C6E-A1A1-97A525D3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FD6736-B596-A5EC-5017-32754DF9C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FF9D0-373B-562F-E66A-87F2053A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141DA-9E7F-C4B3-6675-8B3DB391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BA4A5-7951-FD9D-3346-B7F3EEFA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2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F7DF3-B146-2C7F-8AF0-BC46F1FBA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1AD20-1FC5-BE1A-CEC9-6B6E6318E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6D4E-D9D5-383E-57AC-FFDAE7187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1272-5E28-BFAF-2D81-0D54B5E5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A5D9-BE9E-5D91-7293-108EE65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375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1424-9062-75EF-2469-76FCF9042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DBC91-9D90-1110-1528-4B71474F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FB84C-4F86-F75C-54D1-694A9EE6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C9254-F6D1-18A9-C68A-6A4C22BE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628E7-6CDC-CAE9-4230-C271D8D6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46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101D-B7DC-97C0-64E4-E1A22375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549F-8913-3699-F12C-5852EBF2D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ECDC4-476B-8CC2-6C3C-954F1189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42B4B-D98B-6EC1-C3F4-F64E2EAB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0F8E6-15F9-EED2-CD66-ACFE0797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4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A158-1B23-C455-5E58-618FC3D5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3E078-0F3E-A514-060D-86CBEC42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22EE9-7A08-E3BA-81BF-820F6048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3F9D-45DD-B8EF-EDF3-E8CC98A8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2AB5-4BC8-D028-0C71-9307AD78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820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A5D0-05E0-C9C7-4D17-CD14B866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24D6-189D-743D-3D90-47B1AED6B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9B4E0-E518-16E8-3973-BB7C76B59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4B4C5-B8C2-7CCC-B94C-840EBD1A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15FDE-6357-C76B-3F4D-697F7C46B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EE187-74FF-ED08-F5F1-E7350FE3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84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3BE9-C7C0-68F1-7D4F-596EA461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845F1-E418-3519-03AC-6509FD0D4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E0EBA-94AC-640D-7291-A181457DF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441DB-BD95-4311-8E47-2FA5328BD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2DEF5-DE95-C351-03A3-B204B2E95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53FD6-4FF4-28D8-2FD1-B21CE31D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B954D3-C44C-1E2D-CBDE-6D010924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ACBD7-5C19-C9CD-0161-370F25A6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13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77DA-1DCF-02F1-4589-7A8062B6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4F371-1046-1EFB-81AE-68FDE092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4FDFE-4FD1-69BF-511A-8EBB3DC0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358B4-2516-D76C-2A6E-784B5FAB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5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A0777-0D0B-6575-8B42-447C1916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6D2B7-80E2-A686-BD63-E02B3D1A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7DAAD-6E62-708A-F6C5-90423995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7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F44B-45F8-C493-5A41-8A7EB730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7AF2-5423-87EE-5D8B-29E3ED9E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0C38C-3EE5-CA31-3DA4-E72EA8E37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DD851-5B00-4C40-F931-F31E8CA8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575EF-C8D9-B2C6-2FE3-30688C15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9C5DF-7A66-8D25-3DFC-0E53AD24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1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85B7-CB58-2DEA-9AAE-50938D8B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4078F-7B4B-D480-E785-DD3DC3B42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56459-E6D7-0594-9C3B-1084A8618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6BFE7-9B96-D982-C02C-4579ABC9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FEC7A-C23E-D517-9B2C-75E3BAA5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140A5-E140-CD4D-2352-0881F50A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95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0AA6-0559-2C0E-8650-4DDF11CA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3EABF-39C1-AE35-B1C1-11D25B3C9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A6F4-B27C-847A-6B84-31AEE953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09695-49C2-57C6-5D35-49D97617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76F94-9AC4-11FB-ADE9-152FE327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49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FA48F-0995-BBFE-7412-CF81858C6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01B3F-1AEF-D57C-701B-3887BD06D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C7CF8-EB5A-EAA9-59FA-553BF2B6A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2BB57-F2C0-F7B2-01E4-1EBBE16D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8E315-FA50-ABA6-D59C-7AD8F6C9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55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58A0-DE68-74F3-80E8-E07363573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153C6-2134-3BA9-6815-62BD13877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1DDD8-C78E-4C36-AA3B-3BF61F2A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BCE4-37E4-43D3-2EEF-E1BCB2D6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22C5-22FB-3E05-0E36-3FCDCD94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278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0650-A700-64F4-49A0-3C208382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638D-9301-5723-0D2B-E6D755C7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C0EF7-B3AE-9210-A3D7-2DD20CAF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0415D-667C-C000-F19E-724DAF7C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3C31F-661D-D0AE-6F81-2E985A58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77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010E-86B3-AF76-A69F-2345EAAE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1446E-6D6F-0808-5BAF-AD9E37BF9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18265-9E51-63C6-6557-3D079AE8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D130-4348-B58E-5733-5289C19C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A22F3-887B-74F2-5768-6811D5C6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257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973C-E13E-7215-8F7C-64365BE5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FA6D-DE12-6CA5-C7CD-825C5AE3A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B1D91-5E18-65D6-8F4C-82E1BEFFF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8C029-7E80-1113-7035-82147E24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E1F2D-4B7E-8D1A-832A-872B6793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37C17-3364-0D4D-4FD8-22C64D43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40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22A-BCCF-F3D2-F5D7-088DC68D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01DE-EF03-E3AB-854A-9E874B2BD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AF8E3-C9E2-D73F-F9FF-FB69549D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DE8F8-413E-6239-4FFC-F6FB73AF1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28017-0306-4551-CC28-97D9E352C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041E1-B7F6-9D76-DF70-E5477B59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0025A-778C-E30E-BFE7-0EAF52B9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BC208-5898-43D0-CDD7-F55CDA22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9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0F65-44AB-164B-E674-C02D3CFD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91B0B-BF2E-2684-0CBB-7635E088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DA993-6079-7D0F-5027-CECAEABB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1C729-A1F9-9D13-2D12-AB0EE0AD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54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1C7E1-DBD2-EA91-AD01-BC8C0C3A4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7C46C-EE47-94C5-2504-DA719C14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81219-9A18-53C1-6657-1681256B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9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FB2F-F7EA-358A-E258-13A8D37F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A7831-E9BE-6965-F212-3D8A3691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DCC96-12DE-51CB-9C36-E87A1722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52F24-0A58-4F1D-6C30-E6074850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ADA6-811B-C229-6BD2-056AAB7A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846BE-2EBC-6153-DBDC-709590D7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23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6159-9EA7-2103-4B18-88EBB931D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11B98-73ED-E680-D734-B42544AFF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8307C-BAE1-E632-C862-ABFBF9B1D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184DC-4C91-1F63-CE2F-EE8028388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44809-E158-72E8-2607-C868B0A0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4EAF0-72D8-BFB9-AABD-1AFAFC2B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30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7B73-F1D1-C5CA-8254-44D9DD40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7382D-FEF2-81BF-14CB-8C11815E2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8432C-799D-5E5E-8C46-B5226FF9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71288-0F11-B507-9342-0DE2CF3E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D2C2F-2D22-D626-7BCC-0B2DE236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96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954831-7654-47E0-7815-E33AC088DB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C31E2-F489-4909-06A2-675AD201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8DF8D-4F81-2963-8F32-D407489C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673E-16C5-BC64-C787-B235BB90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F4CE3-F2ED-9847-E34E-F822C996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8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8986E2-E25C-A0B4-9E50-F03C886B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9F8E-EB3D-D045-716A-7D624E52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909E-4590-A62D-A544-460B2AF9C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DDD11-D194-4464-8434-41ED7695026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04C9-3612-8C10-3687-575C51A3E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37E7-795B-F071-8D5F-8F0244D22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EE49A-DCCE-449A-8077-93833CCD9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2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2C2D7-A5CE-BA8F-4B1C-6ACEB12C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D073F-993F-6E4D-0CF5-EB3D43E23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397F9-B13B-48B5-DBC2-2EF97CEAD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707E3-4998-4F9B-A1CC-115C016C22E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70576-83DC-4752-D581-20B3E15B7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F52BC-34E7-043E-A2BE-475547C88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69317-F835-4CD1-B212-EE720ED6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4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19EBD-3F8B-A574-8D30-3353ABF4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1E28-FFE5-D10D-667C-C9CAD979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F5CE8-F01F-3A14-5F9C-9C88CDBD0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9E14B-AB79-4B6A-8569-8A7F169E78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DD387-206A-684E-EE86-BC63EBED2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8298-CE0E-2C59-E753-38A9C505A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E66CC-98B4-4CAC-ABAD-5C442D1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9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364F-03F5-47D9-0E86-5CE8CE2D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AD79C-018C-6CD0-C151-72E03BA49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513C-59D6-9B81-1445-9673A3BDA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664F-1621-459D-974B-1D23F495F29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4099-5F0D-8228-97A8-20A9CA02C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CB206-7ED7-5468-A658-4593310E5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29-1318-48FC-AF61-16677EF46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www.flickr.com/photos/salman2000/35261883705" TargetMode="External"/><Relationship Id="rId7" Type="http://schemas.openxmlformats.org/officeDocument/2006/relationships/hyperlink" Target="http://clamorworld.com/what-is-the-concept-of-self-lov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thebluediamondgallery.com/wooden-tile/g/genre.html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boomers.com/how-to-troubleshoot-basic-computer-problem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hyperlink" Target="https://philosophicaldisquisitions.blogspot.com/2016/11/the-logical-space-of-algocracy-redux.html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40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Free Images : villa, mansion, home, cottage, property, resort ...">
            <a:extLst>
              <a:ext uri="{FF2B5EF4-FFF2-40B4-BE49-F238E27FC236}">
                <a16:creationId xmlns:a16="http://schemas.microsoft.com/office/drawing/2014/main" id="{575EFEA0-E02E-53E8-8107-2980EC4A4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191" r="-1" b="719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15" name="Picture 14" descr="Crop faceless developer working on software code on laptop · Free Stock ...">
            <a:extLst>
              <a:ext uri="{FF2B5EF4-FFF2-40B4-BE49-F238E27FC236}">
                <a16:creationId xmlns:a16="http://schemas.microsoft.com/office/drawing/2014/main" id="{DC0F997A-3AE6-5A00-0BA2-0D986FE21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" r="-1" b="37012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405" name="Rectangle 40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latin typeface="Century Gothic"/>
              </a:rPr>
              <a:t>MY SELF : DEVANSHU CHAUHAN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A PRESENTATION BY DEVANSHU CHAUHAN</a:t>
            </a:r>
          </a:p>
        </p:txBody>
      </p: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4" name="Rectangle 60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notebook, writing, coffee, wood, leaf, green, color ...">
            <a:extLst>
              <a:ext uri="{FF2B5EF4-FFF2-40B4-BE49-F238E27FC236}">
                <a16:creationId xmlns:a16="http://schemas.microsoft.com/office/drawing/2014/main" id="{D7082BF5-F2C1-D55A-0906-B2EE2B5B0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5874" b="-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05" name="Rectangle 60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3015F-998B-108E-9A19-BBD93313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4800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  <a:latin typeface="Century Gothic"/>
              </a:rPr>
              <a:t>AGENDA</a:t>
            </a:r>
            <a:endParaRPr lang="en-US" sz="48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7" name="Content Placeholder 586">
            <a:extLst>
              <a:ext uri="{FF2B5EF4-FFF2-40B4-BE49-F238E27FC236}">
                <a16:creationId xmlns:a16="http://schemas.microsoft.com/office/drawing/2014/main" id="{9F80878C-270A-494B-B8B5-9A9C07AE3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/>
              </a:rPr>
              <a:t>Who am I ?</a:t>
            </a:r>
          </a:p>
          <a:p>
            <a:pPr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/>
              </a:rPr>
              <a:t>What I Love ?</a:t>
            </a:r>
          </a:p>
          <a:p>
            <a:pPr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/>
              </a:rPr>
              <a:t>What I Hate ?</a:t>
            </a:r>
          </a:p>
          <a:p>
            <a:pPr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/>
              </a:rPr>
              <a:t>Swot Analysis</a:t>
            </a:r>
          </a:p>
          <a:p>
            <a:endParaRPr lang="en-US" sz="3200" dirty="0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327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EF06-97E2-9C04-6E4B-F50C55B4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40" y="1502395"/>
            <a:ext cx="5110899" cy="11122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nsolas"/>
              </a:rPr>
              <a:t>Devanshu Chauhan</a:t>
            </a:r>
            <a:br>
              <a:rPr lang="en-US" b="1" dirty="0">
                <a:latin typeface="Consolas"/>
              </a:rPr>
            </a:br>
            <a:r>
              <a:rPr lang="en-US" sz="2500" b="1" dirty="0">
                <a:solidFill>
                  <a:schemeClr val="bg1"/>
                </a:solidFill>
                <a:latin typeface="Consolas"/>
              </a:rPr>
              <a:t>    [Software Engineer]</a:t>
            </a:r>
            <a:endParaRPr lang="en-US" sz="2500" dirty="0">
              <a:solidFill>
                <a:schemeClr val="bg1"/>
              </a:solidFill>
              <a:latin typeface="Consolas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903B-2AC8-3E6F-B23E-6F63ADAA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3" y="2969507"/>
            <a:ext cx="5088163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900" b="1" dirty="0">
                <a:solidFill>
                  <a:schemeClr val="bg1">
                    <a:alpha val="80000"/>
                  </a:schemeClr>
                </a:solidFill>
                <a:latin typeface="Corbel"/>
              </a:rPr>
              <a:t>As a Software Engineer , I am  </a:t>
            </a:r>
            <a:r>
              <a:rPr lang="en-US" sz="1900" b="1" dirty="0">
                <a:solidFill>
                  <a:schemeClr val="accent4"/>
                </a:solidFill>
                <a:latin typeface="Corbel"/>
              </a:rPr>
              <a:t>#Code Curious </a:t>
            </a:r>
            <a:r>
              <a:rPr lang="en-US" sz="1900" b="1" dirty="0">
                <a:solidFill>
                  <a:schemeClr val="bg1">
                    <a:alpha val="80000"/>
                  </a:schemeClr>
                </a:solidFill>
                <a:latin typeface="Corbel"/>
              </a:rPr>
              <a:t>means always excited to explore and understand new lines of code like a detective investigating a mystery.</a:t>
            </a:r>
          </a:p>
          <a:p>
            <a:pPr>
              <a:spcBef>
                <a:spcPts val="1800"/>
              </a:spcBef>
            </a:pPr>
            <a:r>
              <a:rPr lang="en-US" sz="1900" b="1" dirty="0">
                <a:solidFill>
                  <a:schemeClr val="bg1">
                    <a:alpha val="80000"/>
                  </a:schemeClr>
                </a:solidFill>
                <a:latin typeface="Corbel"/>
              </a:rPr>
              <a:t>But with a Curiosity for Coding , I am very </a:t>
            </a:r>
            <a:r>
              <a:rPr lang="en-US" sz="1900" b="1" dirty="0">
                <a:solidFill>
                  <a:schemeClr val="accent4"/>
                </a:solidFill>
                <a:latin typeface="Corbel"/>
              </a:rPr>
              <a:t>Composed </a:t>
            </a:r>
            <a:r>
              <a:rPr lang="en-US" sz="1900" b="1" dirty="0">
                <a:solidFill>
                  <a:schemeClr val="bg1">
                    <a:alpha val="80000"/>
                  </a:schemeClr>
                </a:solidFill>
                <a:latin typeface="Corbel"/>
              </a:rPr>
              <a:t>and </a:t>
            </a:r>
            <a:r>
              <a:rPr lang="en-US" sz="1900" b="1" dirty="0">
                <a:solidFill>
                  <a:schemeClr val="accent4"/>
                </a:solidFill>
                <a:latin typeface="Corbel"/>
              </a:rPr>
              <a:t>Calm </a:t>
            </a:r>
            <a:r>
              <a:rPr lang="en-US" sz="1900" b="1" dirty="0">
                <a:solidFill>
                  <a:schemeClr val="bg1">
                    <a:alpha val="80000"/>
                  </a:schemeClr>
                </a:solidFill>
                <a:latin typeface="Corbel"/>
              </a:rPr>
              <a:t>person in both Normal Life and professional life.</a:t>
            </a:r>
          </a:p>
          <a:p>
            <a:endParaRPr lang="en-US" sz="1900" b="1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 descr="Free stock photo of coding, computers, laptop">
            <a:extLst>
              <a:ext uri="{FF2B5EF4-FFF2-40B4-BE49-F238E27FC236}">
                <a16:creationId xmlns:a16="http://schemas.microsoft.com/office/drawing/2014/main" id="{852ED729-2FDF-0AB7-A000-7FCA0144D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9" r="1" b="7955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7" name="Picture 6" descr="Free stock photo of calm, calm waters, Ibiza">
            <a:extLst>
              <a:ext uri="{FF2B5EF4-FFF2-40B4-BE49-F238E27FC236}">
                <a16:creationId xmlns:a16="http://schemas.microsoft.com/office/drawing/2014/main" id="{91BAC085-23AC-45AE-8734-9FA73CA66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87" r="1" b="8321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54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0A63D-E94B-F4A9-29FD-E935381D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8" y="5177978"/>
            <a:ext cx="3214603" cy="638964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/>
              </a:rPr>
              <a:t>What I Love?</a:t>
            </a:r>
          </a:p>
        </p:txBody>
      </p:sp>
      <p:pic>
        <p:nvPicPr>
          <p:cNvPr id="21" name="Picture 20" descr="A river with rocks and trees in the background&#10;&#10;Description automatically generated">
            <a:extLst>
              <a:ext uri="{FF2B5EF4-FFF2-40B4-BE49-F238E27FC236}">
                <a16:creationId xmlns:a16="http://schemas.microsoft.com/office/drawing/2014/main" id="{4593F171-4F89-65CD-9482-CA2B1FD36D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701" r="13794" b="1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C9450-A17C-8519-5138-8D8511F7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193" r="24679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Picture 3" descr="A close-up of a beach&#10;&#10;Description automatically generated">
            <a:extLst>
              <a:ext uri="{FF2B5EF4-FFF2-40B4-BE49-F238E27FC236}">
                <a16:creationId xmlns:a16="http://schemas.microsoft.com/office/drawing/2014/main" id="{B942E865-B523-DCBA-22D6-C110D644C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955" r="28632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8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AFA81-90A1-873F-A86A-63C43C455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46" y="4472162"/>
            <a:ext cx="8419928" cy="2053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First of all </a:t>
            </a:r>
            <a:r>
              <a:rPr lang="en-US" sz="1900" dirty="0">
                <a:solidFill>
                  <a:srgbClr val="C00000">
                    <a:alpha val="80000"/>
                  </a:srgbClr>
                </a:solidFill>
                <a:latin typeface="Bookman Old Style"/>
              </a:rPr>
              <a:t>I love Myself</a:t>
            </a: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 because I always enjoy my own company and I believe that I am the best company for myself.  </a:t>
            </a:r>
            <a:r>
              <a:rPr lang="en-US" sz="1900" dirty="0">
                <a:solidFill>
                  <a:srgbClr val="C00000">
                    <a:alpha val="80000"/>
                  </a:srgbClr>
                </a:solidFill>
                <a:latin typeface="Bookman Old Style"/>
              </a:rPr>
              <a:t>[#SelfLove]</a:t>
            </a: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 </a:t>
            </a:r>
          </a:p>
          <a:p>
            <a:pPr>
              <a:spcBef>
                <a:spcPts val="1800"/>
              </a:spcBef>
            </a:pP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In my free time, I like to watch movies of different genres because I am </a:t>
            </a:r>
            <a:r>
              <a:rPr lang="en-US" sz="1900" dirty="0">
                <a:solidFill>
                  <a:srgbClr val="FFFF00">
                    <a:alpha val="80000"/>
                  </a:srgbClr>
                </a:solidFill>
                <a:latin typeface="Bookman Old Style"/>
              </a:rPr>
              <a:t>moody</a:t>
            </a: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 person but I love </a:t>
            </a:r>
            <a:r>
              <a:rPr lang="en-US" sz="1900" dirty="0">
                <a:solidFill>
                  <a:srgbClr val="FFFF00">
                    <a:alpha val="80000"/>
                  </a:srgbClr>
                </a:solidFill>
                <a:latin typeface="Bookman Old Style"/>
              </a:rPr>
              <a:t>comedy</a:t>
            </a: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 and </a:t>
            </a:r>
            <a:r>
              <a:rPr lang="en-US" sz="1900" dirty="0">
                <a:solidFill>
                  <a:srgbClr val="FFFF00">
                    <a:alpha val="80000"/>
                  </a:srgbClr>
                </a:solidFill>
                <a:latin typeface="Bookman Old Style"/>
              </a:rPr>
              <a:t>sci-fi</a:t>
            </a:r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Bookman Old Style"/>
              </a:rPr>
              <a:t> movies the most.</a:t>
            </a:r>
          </a:p>
          <a:p>
            <a:endParaRPr lang="en-US" sz="1900" dirty="0">
              <a:solidFill>
                <a:srgbClr val="FFFFFF">
                  <a:alpha val="80000"/>
                </a:srgbClr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44077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87EE5-F209-2117-450E-2F7ADBF0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229962"/>
            <a:ext cx="4809349" cy="641651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    What I Hate?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13FB85-3A85-C91C-B540-71411564A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795981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 hate it when plans get </a:t>
            </a:r>
            <a:r>
              <a:rPr lang="en-US" sz="2400" dirty="0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canceled 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at the last minute.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 hate sound of the </a:t>
            </a:r>
            <a:r>
              <a:rPr lang="en-US" sz="2400" dirty="0">
                <a:solidFill>
                  <a:srgbClr val="FF0000">
                    <a:alpha val="80000"/>
                  </a:srgbClr>
                </a:solidFill>
              </a:rPr>
              <a:t>horn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 hate when my internet connection is </a:t>
            </a:r>
            <a:r>
              <a:rPr lang="en-US" sz="2400" dirty="0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slow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4" name="Picture 13" descr="Hands holding a tablet with a warning sign on it&#10;&#10;Description automatically generated">
            <a:extLst>
              <a:ext uri="{FF2B5EF4-FFF2-40B4-BE49-F238E27FC236}">
                <a16:creationId xmlns:a16="http://schemas.microsoft.com/office/drawing/2014/main" id="{C395CD5D-2007-6199-1A4C-25271AD27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836" r="1" b="12806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19" name="Picture 18" descr="Download Loudspeaker, Volume, Music. Royalty-Free Vector Graphic - Pixabay">
            <a:extLst>
              <a:ext uri="{FF2B5EF4-FFF2-40B4-BE49-F238E27FC236}">
                <a16:creationId xmlns:a16="http://schemas.microsoft.com/office/drawing/2014/main" id="{C150E2DC-BA8B-1466-F0CE-194AB3215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76" r="1" b="11429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1C70E11-878D-E557-FA53-3C840A024BAF}"/>
              </a:ext>
            </a:extLst>
          </p:cNvPr>
          <p:cNvSpPr txBox="1"/>
          <p:nvPr/>
        </p:nvSpPr>
        <p:spPr>
          <a:xfrm>
            <a:off x="9716643" y="6657945"/>
            <a:ext cx="247535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11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Free stock photo of ai, artificial intelligence, machine learning">
            <a:extLst>
              <a:ext uri="{FF2B5EF4-FFF2-40B4-BE49-F238E27FC236}">
                <a16:creationId xmlns:a16="http://schemas.microsoft.com/office/drawing/2014/main" id="{97EF48E8-3134-005C-9A8B-0627BCF76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8" r="2181" b="-3"/>
          <a:stretch/>
        </p:blipFill>
        <p:spPr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31" name="Picture 30" descr="White bulbs with a yellow one standing out">
            <a:extLst>
              <a:ext uri="{FF2B5EF4-FFF2-40B4-BE49-F238E27FC236}">
                <a16:creationId xmlns:a16="http://schemas.microsoft.com/office/drawing/2014/main" id="{05137572-0A6B-777A-3CAD-9989C234D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2" r="17539" b="-3"/>
          <a:stretch/>
        </p:blipFill>
        <p:spPr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pic>
        <p:nvPicPr>
          <p:cNvPr id="34" name="Picture 33" descr="A circuit board in the shape of a brain&#10;&#10;Description automatically generated">
            <a:extLst>
              <a:ext uri="{FF2B5EF4-FFF2-40B4-BE49-F238E27FC236}">
                <a16:creationId xmlns:a16="http://schemas.microsoft.com/office/drawing/2014/main" id="{B333B511-81DA-74E9-BFD9-2FA0996BB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87" r="864" b="-1"/>
          <a:stretch/>
        </p:blipFill>
        <p:spPr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A6C45F0-2AB4-7E83-AE5F-1C8DE3DCDCD8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6767F4-99FD-422F-768A-CDFDBA31EEBC}"/>
              </a:ext>
            </a:extLst>
          </p:cNvPr>
          <p:cNvSpPr txBox="1"/>
          <p:nvPr/>
        </p:nvSpPr>
        <p:spPr>
          <a:xfrm>
            <a:off x="1047750" y="4476750"/>
            <a:ext cx="1468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 dirty="0">
                <a:solidFill>
                  <a:schemeClr val="bg1"/>
                </a:solidFill>
                <a:cs typeface="Calibri"/>
              </a:rPr>
              <a:t>Strength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1A233E-8206-5A42-4EB6-D0D2EEC0AEE2}"/>
              </a:ext>
            </a:extLst>
          </p:cNvPr>
          <p:cNvSpPr txBox="1"/>
          <p:nvPr/>
        </p:nvSpPr>
        <p:spPr>
          <a:xfrm>
            <a:off x="867104" y="5081094"/>
            <a:ext cx="18721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Logical thinker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Friendly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Very Humble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Grounded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7CB517-B371-7B26-ECD3-3E5987A39312}"/>
              </a:ext>
            </a:extLst>
          </p:cNvPr>
          <p:cNvSpPr txBox="1"/>
          <p:nvPr/>
        </p:nvSpPr>
        <p:spPr>
          <a:xfrm>
            <a:off x="4082612" y="4473465"/>
            <a:ext cx="17210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 dirty="0">
                <a:solidFill>
                  <a:schemeClr val="bg1"/>
                </a:solidFill>
                <a:cs typeface="Calibri"/>
              </a:rPr>
              <a:t>Weakness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00B563-6B51-30A1-36AA-E1520BF3ECAE}"/>
              </a:ext>
            </a:extLst>
          </p:cNvPr>
          <p:cNvSpPr txBox="1"/>
          <p:nvPr/>
        </p:nvSpPr>
        <p:spPr>
          <a:xfrm>
            <a:off x="7252135" y="4476750"/>
            <a:ext cx="21086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 dirty="0">
                <a:solidFill>
                  <a:schemeClr val="bg1"/>
                </a:solidFill>
                <a:cs typeface="Calibri"/>
              </a:rPr>
              <a:t>Opportunity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7321A5-B218-9A87-7012-715C0FBF3125}"/>
              </a:ext>
            </a:extLst>
          </p:cNvPr>
          <p:cNvSpPr txBox="1"/>
          <p:nvPr/>
        </p:nvSpPr>
        <p:spPr>
          <a:xfrm>
            <a:off x="10444654" y="4476749"/>
            <a:ext cx="14156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u="sng" dirty="0">
                <a:solidFill>
                  <a:schemeClr val="bg1"/>
                </a:solidFill>
                <a:cs typeface="Calibri"/>
              </a:rPr>
              <a:t>Threat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2895E1-D365-CD07-9ECE-F34777AEDBA0}"/>
              </a:ext>
            </a:extLst>
          </p:cNvPr>
          <p:cNvSpPr txBox="1"/>
          <p:nvPr/>
        </p:nvSpPr>
        <p:spPr>
          <a:xfrm>
            <a:off x="3489434" y="50791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Can not do Multitasking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  <a:endParaRPr lang="en-US" dirty="0">
              <a:solidFill>
                <a:srgbClr val="FFFFFF"/>
              </a:solidFill>
              <a:latin typeface="Corbe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Not expressive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Take Everything Lightly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A8A9E2-F014-5A17-925E-1339A5C2A02B}"/>
              </a:ext>
            </a:extLst>
          </p:cNvPr>
          <p:cNvSpPr txBox="1"/>
          <p:nvPr/>
        </p:nvSpPr>
        <p:spPr>
          <a:xfrm>
            <a:off x="6879021" y="507912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Scope of AI ML 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High Paying Jobs in Web Development 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orbel"/>
                <a:cs typeface="Arial"/>
              </a:rPr>
              <a:t>New Jobs Like Prompt Engineer</a:t>
            </a:r>
            <a:r>
              <a:rPr lang="en-US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B08E87-8D61-6283-71D4-D67F4F11A136}"/>
              </a:ext>
            </a:extLst>
          </p:cNvPr>
          <p:cNvSpPr txBox="1"/>
          <p:nvPr/>
        </p:nvSpPr>
        <p:spPr>
          <a:xfrm>
            <a:off x="9874468" y="5079125"/>
            <a:ext cx="2165132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750" dirty="0">
                <a:solidFill>
                  <a:srgbClr val="FFFFFF"/>
                </a:solidFill>
                <a:latin typeface="Corbel"/>
                <a:cs typeface="Arial"/>
              </a:rPr>
              <a:t>ChatGPT and Other AI Tools</a:t>
            </a:r>
            <a:r>
              <a:rPr lang="en-US" sz="1750" dirty="0">
                <a:solidFill>
                  <a:srgbClr val="808080"/>
                </a:solidFill>
                <a:latin typeface="Corbel"/>
                <a:cs typeface="Arial"/>
              </a:rPr>
              <a:t>​</a:t>
            </a:r>
            <a:endParaRPr lang="en-US">
              <a:cs typeface="Calibri" panose="020F0502020204030204"/>
            </a:endParaRP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62E81A8E-ECC9-23AF-6276-B0AE8BCC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236" y="2322677"/>
            <a:ext cx="2067911" cy="1273010"/>
          </a:xfrm>
        </p:spPr>
        <p:txBody>
          <a:bodyPr>
            <a:normAutofit/>
          </a:bodyPr>
          <a:lstStyle/>
          <a:p>
            <a:r>
              <a:rPr lang="en-US" sz="6000" u="sng" dirty="0">
                <a:solidFill>
                  <a:schemeClr val="bg2"/>
                </a:solidFill>
                <a:cs typeface="Calibri Light"/>
              </a:rPr>
              <a:t>SWOT</a:t>
            </a:r>
          </a:p>
        </p:txBody>
      </p:sp>
      <p:sp>
        <p:nvSpPr>
          <p:cNvPr id="55" name="Title 31">
            <a:extLst>
              <a:ext uri="{FF2B5EF4-FFF2-40B4-BE49-F238E27FC236}">
                <a16:creationId xmlns:a16="http://schemas.microsoft.com/office/drawing/2014/main" id="{84A68EBD-3B1B-E075-9EC6-5A4159B8BCA5}"/>
              </a:ext>
            </a:extLst>
          </p:cNvPr>
          <p:cNvSpPr>
            <a:spLocks noGrp="1"/>
          </p:cNvSpPr>
          <p:nvPr/>
        </p:nvSpPr>
        <p:spPr>
          <a:xfrm>
            <a:off x="2835165" y="3350688"/>
            <a:ext cx="2189109" cy="92743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kern="1200" dirty="0">
              <a:ln w="22225">
                <a:solidFill>
                  <a:prstClr val="black"/>
                </a:solidFill>
                <a:miter lim="800000"/>
              </a:ln>
              <a:solidFill>
                <a:schemeClr val="accent4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219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47C76-1836-AD54-6A9D-7594D877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57" y="2410925"/>
            <a:ext cx="3946009" cy="1403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Believe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38FB-7F52-25F4-C8B7-286B35F2A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123" y="1853277"/>
            <a:ext cx="6422379" cy="29000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US" sz="4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" Be kind, Stay Positive, and believe in the power of continuous learning."</a:t>
            </a:r>
            <a:endParaRPr lang="en-US" sz="4800" kern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72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702D7-3A51-94AE-5D71-4D42BAE0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263" y="1223440"/>
            <a:ext cx="6124576" cy="267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572002" cy="68580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81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office theme</vt:lpstr>
      <vt:lpstr>Office Theme</vt:lpstr>
      <vt:lpstr>Office Theme</vt:lpstr>
      <vt:lpstr>Office Theme</vt:lpstr>
      <vt:lpstr>Office Theme</vt:lpstr>
      <vt:lpstr>MY SELF : DEVANSHU CHAUHAN</vt:lpstr>
      <vt:lpstr>AGENDA</vt:lpstr>
      <vt:lpstr>Devanshu Chauhan     [Software Engineer] </vt:lpstr>
      <vt:lpstr>What I Love?</vt:lpstr>
      <vt:lpstr>    What I Hate?</vt:lpstr>
      <vt:lpstr>SWOT</vt:lpstr>
      <vt:lpstr>Believe 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831</cp:revision>
  <dcterms:created xsi:type="dcterms:W3CDTF">2024-02-05T10:21:44Z</dcterms:created>
  <dcterms:modified xsi:type="dcterms:W3CDTF">2024-02-06T06:04:27Z</dcterms:modified>
</cp:coreProperties>
</file>